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5" r:id="rId2"/>
  </p:sldMasterIdLst>
  <p:notesMasterIdLst>
    <p:notesMasterId r:id="rId14"/>
  </p:notesMasterIdLst>
  <p:sldIdLst>
    <p:sldId id="257" r:id="rId3"/>
    <p:sldId id="261" r:id="rId4"/>
    <p:sldId id="260" r:id="rId5"/>
    <p:sldId id="258" r:id="rId6"/>
    <p:sldId id="259" r:id="rId7"/>
    <p:sldId id="262" r:id="rId8"/>
    <p:sldId id="263" r:id="rId9"/>
    <p:sldId id="264" r:id="rId10"/>
    <p:sldId id="265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2" autoAdjust="0"/>
    <p:restoredTop sz="96471" autoAdjust="0"/>
  </p:normalViewPr>
  <p:slideViewPr>
    <p:cSldViewPr>
      <p:cViewPr varScale="1">
        <p:scale>
          <a:sx n="71" d="100"/>
          <a:sy n="71" d="100"/>
        </p:scale>
        <p:origin x="-7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FC6D8B-9563-4DA5-9B58-2353800DE8F9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84D48F-8500-4027-9B04-943C16265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88682-6AA8-4D5A-ACD6-54815597C056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921A6-B476-4C60-89C7-DAB448985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6807-C15F-4E77-91E6-B3E46434E8A0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09D0-5047-4B25-A1A8-21815C4A7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45059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1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062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063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064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4681B140-9751-4E04-A9EA-58D97ADD67B5}" type="datetimeFigureOut">
              <a:rPr lang="ru-RU"/>
              <a:pPr/>
              <a:t>11.12.2017</a:t>
            </a:fld>
            <a:endParaRPr lang="ru-RU"/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4BA95B-5EF8-4DB4-8E07-05806D1D2A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767259-C75D-4EC1-BE96-37C2E5547ED3}" type="datetimeFigureOut">
              <a:rPr lang="ru-RU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BEC2F-6E3F-4AEE-9DEB-894C50F44A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5B9875-C0E4-4913-83A6-DB65FA558104}" type="datetimeFigureOut">
              <a:rPr lang="ru-RU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02517-61D0-4417-B785-06AD451F7C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1E9CC-683E-43C9-8F4F-C625558954FA}" type="datetimeFigureOut">
              <a:rPr lang="ru-RU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254E7-2719-4B97-AA55-E6F5D9C6CF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C5AB-7AD1-4427-A5A6-A4AC1A212E13}" type="datetimeFigureOut">
              <a:rPr lang="ru-RU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96430-726C-4A48-98EB-4A649B6324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C2A6D-096D-444B-8328-E1EA22200A86}" type="datetimeFigureOut">
              <a:rPr lang="ru-RU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3FC68-F5A5-4965-9756-3FD16173A4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E57EAE-CD68-4CB0-A0A6-53ABB8C42131}" type="datetimeFigureOut">
              <a:rPr lang="ru-RU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860E0-EB25-423B-8C5E-E42BA2FB2C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BC46C0-E83D-4D7A-8B6B-0ECE0683FA05}" type="datetimeFigureOut">
              <a:rPr lang="ru-RU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04BF1-7692-4A70-98D0-0272FB6FA3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D2DAF-7EA1-4903-8445-558E5503BC06}" type="datetimeFigureOut">
              <a:rPr lang="ru-RU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A21FD-6397-4BAB-9534-43A5520053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0A7B-CCA2-45BC-932E-09E09F2AF1FE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03AD7-4945-4BE5-B183-71EDB2DDB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9D4A2-72A4-481A-9C4A-6311E2C60C25}" type="datetimeFigureOut">
              <a:rPr lang="ru-RU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86668-2A2C-4CED-A642-33E950F179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257D00-CB9A-44FD-939E-914C1C6F47B8}" type="datetimeFigureOut">
              <a:rPr lang="ru-RU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7263-5804-4431-8F7E-C3D4098216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21E1C358-6344-4FEE-B24A-506A8B8CF91E}" type="datetimeFigureOut">
              <a:rPr lang="ru-RU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86A1C458-BDE7-49B4-9A4B-58C39E4994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A8152B1-9E6A-4215-B670-9A7369E166DD}" type="datetimeFigureOut">
              <a:rPr lang="ru-RU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97B839C-6FF0-45E6-87F2-386E9C38F5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72DE-ECF6-42DA-A27B-4CF90C2AD0D6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F409B-7F78-40EC-A985-ADE2ADBFE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1035-882B-4800-90C2-FDB4F87E4C40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3070-CEA2-45EF-B974-FDB1E0515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8C0D-4829-4C76-872A-C95C0D9E0480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1CDE7-3EA5-405C-B150-3D1E2886A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2AFD-0EF8-4267-AFED-F7BBE2EA0891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F27D-B46F-4897-A935-2A1D960C6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C5C52-D852-4638-8CF2-F46F6C2759AE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BC32-B33A-4CC1-87CC-460BB6148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236CA-F26C-4BF7-B7E2-A1CC81114E71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E613-2E7E-4035-9D12-CF2B3D955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706D-C293-456E-AB87-AE98F8B19397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134BC-13AB-45B6-95D7-F2CD41FD5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A4C582-5578-469F-8A27-34C948880B59}" type="datetimeFigureOut">
              <a:rPr lang="ru-RU"/>
              <a:pPr>
                <a:defRPr/>
              </a:pPr>
              <a:t>11.12.2017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31AF21-F198-4AA7-B1A3-C281CE053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69" r:id="rId4"/>
    <p:sldLayoutId id="2147483785" r:id="rId5"/>
    <p:sldLayoutId id="2147483768" r:id="rId6"/>
    <p:sldLayoutId id="2147483786" r:id="rId7"/>
    <p:sldLayoutId id="2147483787" r:id="rId8"/>
    <p:sldLayoutId id="2147483767" r:id="rId9"/>
    <p:sldLayoutId id="214748378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403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3C06B34-4683-4FB1-92B1-4D7B5EBFDEA1}" type="datetimeFigureOut">
              <a:rPr lang="ru-RU"/>
              <a:pPr/>
              <a:t>11.12.2017</a:t>
            </a:fld>
            <a:endParaRPr lang="ru-RU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F90F35B-50FE-4FE9-83AD-C9CB928B2B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404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4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58888" y="333375"/>
            <a:ext cx="6049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/>
              <a:t>Проект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58888" y="2655888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3600" b="1"/>
              <a:t>"Путешествие в Крымский лес"</a:t>
            </a:r>
            <a:r>
              <a:rPr lang="ru-RU" sz="3200"/>
              <a:t> </a:t>
            </a:r>
          </a:p>
        </p:txBody>
      </p:sp>
      <p:graphicFrame>
        <p:nvGraphicFramePr>
          <p:cNvPr id="14357" name="Group 21"/>
          <p:cNvGraphicFramePr>
            <a:graphicFrameLocks noGrp="1"/>
          </p:cNvGraphicFramePr>
          <p:nvPr/>
        </p:nvGraphicFramePr>
        <p:xfrm>
          <a:off x="3995738" y="5084763"/>
          <a:ext cx="4608512" cy="1030287"/>
        </p:xfrm>
        <a:graphic>
          <a:graphicData uri="http://schemas.openxmlformats.org/drawingml/2006/table">
            <a:tbl>
              <a:tblPr/>
              <a:tblGrid>
                <a:gridCol w="4608512"/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Ученика 4-А класса: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Полищука Ярослава.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1916113"/>
            <a:ext cx="8686800" cy="2324100"/>
          </a:xfrm>
        </p:spPr>
        <p:txBody>
          <a:bodyPr/>
          <a:lstStyle/>
          <a:p>
            <a:pPr algn="ctr"/>
            <a:r>
              <a:rPr lang="ru-RU" sz="6000">
                <a:solidFill>
                  <a:srgbClr val="CC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2"/>
          <p:cNvSpPr>
            <a:spLocks noChangeArrowheads="1"/>
          </p:cNvSpPr>
          <p:nvPr/>
        </p:nvSpPr>
        <p:spPr bwMode="auto">
          <a:xfrm>
            <a:off x="214313" y="1571625"/>
            <a:ext cx="7786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 </a:t>
            </a:r>
            <a:r>
              <a:rPr lang="ru-RU" sz="3200" b="1">
                <a:latin typeface="Franklin Gothic Book" pitchFamily="34" charset="0"/>
              </a:rPr>
              <a:t>.</a:t>
            </a:r>
            <a:endParaRPr lang="ru-RU" b="1">
              <a:latin typeface="Franklin Gothic Book" pitchFamily="34" charset="0"/>
            </a:endParaRPr>
          </a:p>
        </p:txBody>
      </p:sp>
      <p:sp>
        <p:nvSpPr>
          <p:cNvPr id="1843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333375"/>
            <a:ext cx="4500563" cy="3527425"/>
          </a:xfrm>
        </p:spPr>
        <p:txBody>
          <a:bodyPr/>
          <a:lstStyle/>
          <a:p>
            <a:r>
              <a:rPr lang="ru-RU" sz="2800"/>
              <a:t>«Леса не только приносят великую пользу человеку, украшают землю, но и поддерживают саму жизнь на Земле» </a:t>
            </a:r>
          </a:p>
          <a:p>
            <a:r>
              <a:rPr lang="ru-RU" sz="2800"/>
              <a:t>К. Паустовский </a:t>
            </a:r>
          </a:p>
        </p:txBody>
      </p:sp>
      <p:pic>
        <p:nvPicPr>
          <p:cNvPr id="18438" name="Picture 6" descr="image?id=857651196336&amp;t=3&amp;plc=WEB&amp;tkn=*23iumZiCyaTGZCJwkVl0bkmubgQ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16450" y="981075"/>
            <a:ext cx="4267200" cy="5688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260350"/>
            <a:ext cx="4321175" cy="6122988"/>
          </a:xfrm>
        </p:spPr>
        <p:txBody>
          <a:bodyPr/>
          <a:lstStyle/>
          <a:p>
            <a:r>
              <a:rPr lang="ru-RU" sz="2800"/>
              <a:t>Леса Крыма играют огромную почвозащитную и водоохранную роль. Многие дикорастущие деревья, кустарники и травы являются ценными пищевыми, лекарственными растениями. </a:t>
            </a:r>
          </a:p>
        </p:txBody>
      </p:sp>
      <p:pic>
        <p:nvPicPr>
          <p:cNvPr id="17414" name="Picture 6" descr="image (15)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0"/>
            <a:ext cx="4211637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7" name="Picture 17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7632700" cy="525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8172450" cy="558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692150"/>
            <a:ext cx="3889375" cy="5400675"/>
          </a:xfrm>
          <a:noFill/>
          <a:ln/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ru-RU" sz="2400"/>
              <a:t>Крымский лес богат растениям.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  <a:p>
            <a:pPr marL="381000" indent="-381000">
              <a:lnSpc>
                <a:spcPct val="80000"/>
              </a:lnSpc>
            </a:pPr>
            <a:r>
              <a:rPr lang="ru-RU" sz="2400"/>
              <a:t>Широко распространенный в Крыму </a:t>
            </a:r>
            <a:r>
              <a:rPr lang="ru-RU" sz="2400" i="1"/>
              <a:t>плющ крымский</a:t>
            </a:r>
            <a:r>
              <a:rPr lang="ru-RU" sz="2400"/>
              <a:t> - единственный представитель семейства. Декоративная, вечнозеленая лиана, высоко взбирающаяся при помощи корней-присосок по стволам деревьев, скалам и стенам. </a:t>
            </a:r>
          </a:p>
        </p:txBody>
      </p:sp>
      <p:pic>
        <p:nvPicPr>
          <p:cNvPr id="19466" name="Picture 10" descr="x04-1423059351-08englshi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4813"/>
            <a:ext cx="4176712" cy="576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692150"/>
            <a:ext cx="3228975" cy="540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 Очень красив</a:t>
            </a:r>
          </a:p>
          <a:p>
            <a:pPr>
              <a:lnSpc>
                <a:spcPct val="90000"/>
              </a:lnSpc>
            </a:pPr>
            <a:r>
              <a:rPr lang="ru-RU" sz="2800"/>
              <a:t> </a:t>
            </a:r>
            <a:r>
              <a:rPr lang="ru-RU" sz="2800" b="1"/>
              <a:t>Крокус осенний</a:t>
            </a:r>
            <a:r>
              <a:rPr lang="ru-RU" sz="2800"/>
              <a:t> – Цветки фиолетово-багряные с более темными жилками на лепестках. Высота 20 см. Цветет в сентябре-октябре. </a:t>
            </a:r>
          </a:p>
        </p:txBody>
      </p:sp>
      <p:pic>
        <p:nvPicPr>
          <p:cNvPr id="20488" name="Picture 8" descr="1706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04813"/>
            <a:ext cx="4365625" cy="582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147050" cy="1168400"/>
          </a:xfrm>
        </p:spPr>
        <p:txBody>
          <a:bodyPr/>
          <a:lstStyle/>
          <a:p>
            <a:r>
              <a:rPr lang="ru-RU" sz="2800" b="0"/>
              <a:t>Вывод: Нужно знать разнообразие природы Крыма и бережно относиться к ней.</a:t>
            </a:r>
            <a:r>
              <a:rPr lang="ru-RU" sz="4000"/>
              <a:t> </a:t>
            </a:r>
          </a:p>
        </p:txBody>
      </p:sp>
      <p:pic>
        <p:nvPicPr>
          <p:cNvPr id="21510" name="Picture 6" descr="image?id=838704622768&amp;t=3&amp;plc=WEB&amp;tkn=*cvxCAEPNaxoHGE1Bk4ZDia9Dky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12875"/>
            <a:ext cx="7775575" cy="525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etImage?disableStub=true&amp;type=VIDEO_S_720&amp;url=http%3A%2F%2F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00188"/>
            <a:ext cx="68580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435</TotalTime>
  <Words>106</Words>
  <Application>Microsoft Office PowerPoint</Application>
  <PresentationFormat>Экран (4:3)</PresentationFormat>
  <Paragraphs>15</Paragraphs>
  <Slides>11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8" baseType="lpstr">
      <vt:lpstr>Arial</vt:lpstr>
      <vt:lpstr>Franklin Gothic Medium</vt:lpstr>
      <vt:lpstr>Franklin Gothic Book</vt:lpstr>
      <vt:lpstr>Wingdings 2</vt:lpstr>
      <vt:lpstr>Calibri</vt:lpstr>
      <vt:lpstr>Arial Black</vt:lpstr>
      <vt:lpstr>Times New Roman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Трава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Вывод: Нужно знать разнообразие природы Крыма и бережно относиться к ней. </vt:lpstr>
      <vt:lpstr>Слайд 9</vt:lpstr>
      <vt:lpstr>СПАСИБО ЗА ВНИМАНИЕ!</vt:lpstr>
      <vt:lpstr>Слайд 11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Марина</cp:lastModifiedBy>
  <cp:revision>25</cp:revision>
  <dcterms:created xsi:type="dcterms:W3CDTF">2013-03-20T14:09:00Z</dcterms:created>
  <dcterms:modified xsi:type="dcterms:W3CDTF">2017-12-11T18:22:56Z</dcterms:modified>
</cp:coreProperties>
</file>